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2"/>
  </p:handoutMasterIdLst>
  <p:sldIdLst>
    <p:sldId id="256" r:id="rId2"/>
    <p:sldId id="263" r:id="rId3"/>
    <p:sldId id="264" r:id="rId4"/>
    <p:sldId id="265" r:id="rId5"/>
    <p:sldId id="268" r:id="rId6"/>
    <p:sldId id="270" r:id="rId7"/>
    <p:sldId id="267" r:id="rId8"/>
    <p:sldId id="271" r:id="rId9"/>
    <p:sldId id="269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2C7C62C-6075-426B-B9CE-B65FA7FF71B9}">
          <p14:sldIdLst>
            <p14:sldId id="256"/>
            <p14:sldId id="263"/>
            <p14:sldId id="264"/>
            <p14:sldId id="265"/>
            <p14:sldId id="268"/>
            <p14:sldId id="270"/>
            <p14:sldId id="267"/>
            <p14:sldId id="271"/>
            <p14:sldId id="269"/>
            <p14:sldId id="266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5896"/>
    <a:srgbClr val="F3F0ED"/>
    <a:srgbClr val="E1DAD2"/>
    <a:srgbClr val="FEFEFE"/>
    <a:srgbClr val="C1C9CD"/>
    <a:srgbClr val="7C96A3"/>
    <a:srgbClr val="FFFFFF"/>
    <a:srgbClr val="003374"/>
    <a:srgbClr val="385592"/>
    <a:srgbClr val="173A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87" d="100"/>
          <a:sy n="87" d="100"/>
        </p:scale>
        <p:origin x="-846" y="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95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DD1C9-4BB6-422A-8F34-C157EA500BD9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997E4-EE34-411C-9FF1-22B934EF5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113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456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25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81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0949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67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750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37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67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46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97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3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459" y="1287254"/>
            <a:ext cx="7869890" cy="4889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D9794-A4CC-42D0-9A65-24C6B9EF4076}" type="datetimeFigureOut">
              <a:rPr lang="en-US" smtClean="0"/>
              <a:t>12/16/2017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163208"/>
            <a:ext cx="7886698" cy="99874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2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2275367" y="73404"/>
            <a:ext cx="4582633" cy="3327991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86144" y="1723706"/>
            <a:ext cx="4761077" cy="7883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+mn-lt"/>
              </a:rPr>
              <a:t>Презентация учебного проекта. </a:t>
            </a:r>
          </a:p>
          <a:p>
            <a:r>
              <a:rPr lang="ru-RU" sz="32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+mn-lt"/>
              </a:rPr>
              <a:t>Приложение-тест по историческим эпохам под </a:t>
            </a:r>
            <a:r>
              <a:rPr lang="en-US" sz="3200" b="1" dirty="0" err="1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+mn-lt"/>
              </a:rPr>
              <a:t>os</a:t>
            </a:r>
            <a:r>
              <a:rPr lang="en-US" sz="32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+mn-lt"/>
              </a:rPr>
              <a:t> Android</a:t>
            </a:r>
            <a:endParaRPr lang="ru-RU" sz="32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065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638" y="2381172"/>
            <a:ext cx="7886698" cy="99874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/>
          <a:p>
            <a:pPr algn="ctr"/>
            <a:r>
              <a:rPr lang="ru-RU" dirty="0" smtClean="0"/>
              <a:t>Благодарим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5179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9967" y="775529"/>
            <a:ext cx="3137805" cy="84916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/>
          <a:p>
            <a:pPr algn="ctr"/>
            <a:r>
              <a:rPr lang="ru-RU" dirty="0" smtClean="0"/>
              <a:t>Содержание</a:t>
            </a:r>
            <a:endParaRPr lang="en-US" dirty="0"/>
          </a:p>
        </p:txBody>
      </p:sp>
      <p:grpSp>
        <p:nvGrpSpPr>
          <p:cNvPr id="37" name="Group 2"/>
          <p:cNvGrpSpPr>
            <a:grpSpLocks/>
          </p:cNvGrpSpPr>
          <p:nvPr/>
        </p:nvGrpSpPr>
        <p:grpSpPr bwMode="auto">
          <a:xfrm>
            <a:off x="2069803" y="4822163"/>
            <a:ext cx="5105400" cy="555625"/>
            <a:chOff x="1248" y="1440"/>
            <a:chExt cx="3216" cy="350"/>
          </a:xfrm>
        </p:grpSpPr>
        <p:sp>
          <p:nvSpPr>
            <p:cNvPr id="38" name="Line 3"/>
            <p:cNvSpPr>
              <a:spLocks noChangeShapeType="1"/>
            </p:cNvSpPr>
            <p:nvPr/>
          </p:nvSpPr>
          <p:spPr bwMode="gray">
            <a:xfrm>
              <a:off x="1440" y="17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Rectangle 4"/>
            <p:cNvSpPr>
              <a:spLocks noChangeArrowheads="1"/>
            </p:cNvSpPr>
            <p:nvPr/>
          </p:nvSpPr>
          <p:spPr bwMode="gray">
            <a:xfrm rot="3419336">
              <a:off x="1261" y="142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FF7C80"/>
                </a:gs>
                <a:gs pos="100000">
                  <a:srgbClr val="FF7C8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7C80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40" name="Text Box 5"/>
            <p:cNvSpPr txBox="1">
              <a:spLocks noChangeArrowheads="1"/>
            </p:cNvSpPr>
            <p:nvPr/>
          </p:nvSpPr>
          <p:spPr bwMode="gray">
            <a:xfrm>
              <a:off x="2256" y="1482"/>
              <a:ext cx="1054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dirty="0" smtClean="0">
                  <a:solidFill>
                    <a:srgbClr val="000000"/>
                  </a:solidFill>
                </a:rPr>
                <a:t>Технологии</a:t>
              </a:r>
              <a:endParaRPr lang="en-US" sz="2400" dirty="0">
                <a:solidFill>
                  <a:srgbClr val="000000"/>
                </a:solidFill>
              </a:endParaRPr>
            </a:p>
          </p:txBody>
        </p:sp>
        <p:sp>
          <p:nvSpPr>
            <p:cNvPr id="41" name="Text Box 6"/>
            <p:cNvSpPr txBox="1">
              <a:spLocks noChangeArrowheads="1"/>
            </p:cNvSpPr>
            <p:nvPr/>
          </p:nvSpPr>
          <p:spPr bwMode="gray">
            <a:xfrm>
              <a:off x="1296" y="145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rgbClr val="FFFFFF"/>
                  </a:solidFill>
                </a:rPr>
                <a:t>4</a:t>
              </a:r>
            </a:p>
          </p:txBody>
        </p:sp>
      </p:grpSp>
      <p:grpSp>
        <p:nvGrpSpPr>
          <p:cNvPr id="42" name="Group 7"/>
          <p:cNvGrpSpPr>
            <a:grpSpLocks/>
          </p:cNvGrpSpPr>
          <p:nvPr/>
        </p:nvGrpSpPr>
        <p:grpSpPr bwMode="auto">
          <a:xfrm>
            <a:off x="2057436" y="2498017"/>
            <a:ext cx="5105400" cy="555625"/>
            <a:chOff x="1248" y="2030"/>
            <a:chExt cx="3216" cy="350"/>
          </a:xfrm>
        </p:grpSpPr>
        <p:sp>
          <p:nvSpPr>
            <p:cNvPr id="43" name="Line 8"/>
            <p:cNvSpPr>
              <a:spLocks noChangeShapeType="1"/>
            </p:cNvSpPr>
            <p:nvPr/>
          </p:nvSpPr>
          <p:spPr bwMode="gray">
            <a:xfrm>
              <a:off x="1440" y="238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Rectangle 9"/>
            <p:cNvSpPr>
              <a:spLocks noChangeArrowheads="1"/>
            </p:cNvSpPr>
            <p:nvPr/>
          </p:nvSpPr>
          <p:spPr bwMode="gray">
            <a:xfrm rot="3419336">
              <a:off x="1261" y="201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99CC00"/>
                </a:gs>
                <a:gs pos="100000">
                  <a:srgbClr val="99CC00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99CC00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45" name="Text Box 10"/>
            <p:cNvSpPr txBox="1">
              <a:spLocks noChangeArrowheads="1"/>
            </p:cNvSpPr>
            <p:nvPr/>
          </p:nvSpPr>
          <p:spPr bwMode="gray">
            <a:xfrm>
              <a:off x="2256" y="2072"/>
              <a:ext cx="2046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dirty="0" smtClean="0">
                  <a:solidFill>
                    <a:srgbClr val="000000"/>
                  </a:solidFill>
                </a:rPr>
                <a:t>Информация о проекте</a:t>
              </a:r>
              <a:endParaRPr lang="en-US" sz="2400" dirty="0">
                <a:solidFill>
                  <a:srgbClr val="000000"/>
                </a:solidFill>
              </a:endParaRPr>
            </a:p>
          </p:txBody>
        </p:sp>
        <p:sp>
          <p:nvSpPr>
            <p:cNvPr id="46" name="Text Box 11"/>
            <p:cNvSpPr txBox="1">
              <a:spLocks noChangeArrowheads="1"/>
            </p:cNvSpPr>
            <p:nvPr/>
          </p:nvSpPr>
          <p:spPr bwMode="gray">
            <a:xfrm>
              <a:off x="1296" y="204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FFFFFF"/>
                  </a:solidFill>
                </a:rPr>
                <a:t>1</a:t>
              </a:r>
            </a:p>
          </p:txBody>
        </p:sp>
      </p:grpSp>
      <p:grpSp>
        <p:nvGrpSpPr>
          <p:cNvPr id="47" name="Group 12"/>
          <p:cNvGrpSpPr>
            <a:grpSpLocks/>
          </p:cNvGrpSpPr>
          <p:nvPr/>
        </p:nvGrpSpPr>
        <p:grpSpPr bwMode="auto">
          <a:xfrm>
            <a:off x="2069802" y="3274190"/>
            <a:ext cx="5105400" cy="555625"/>
            <a:chOff x="1248" y="2640"/>
            <a:chExt cx="3216" cy="350"/>
          </a:xfrm>
        </p:grpSpPr>
        <p:sp>
          <p:nvSpPr>
            <p:cNvPr id="48" name="Line 13"/>
            <p:cNvSpPr>
              <a:spLocks noChangeShapeType="1"/>
            </p:cNvSpPr>
            <p:nvPr/>
          </p:nvSpPr>
          <p:spPr bwMode="gray">
            <a:xfrm>
              <a:off x="1440" y="2990"/>
              <a:ext cx="3024" cy="0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Rectangle 14"/>
            <p:cNvSpPr>
              <a:spLocks noChangeArrowheads="1"/>
            </p:cNvSpPr>
            <p:nvPr/>
          </p:nvSpPr>
          <p:spPr bwMode="gray">
            <a:xfrm rot="3419336">
              <a:off x="1261" y="262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006699"/>
                </a:gs>
                <a:gs pos="100000">
                  <a:srgbClr val="006699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6699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50" name="Text Box 15"/>
            <p:cNvSpPr txBox="1">
              <a:spLocks noChangeArrowheads="1"/>
            </p:cNvSpPr>
            <p:nvPr/>
          </p:nvSpPr>
          <p:spPr bwMode="gray">
            <a:xfrm>
              <a:off x="2256" y="2682"/>
              <a:ext cx="1555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dirty="0" smtClean="0">
                  <a:solidFill>
                    <a:srgbClr val="000000"/>
                  </a:solidFill>
                </a:rPr>
                <a:t>Участники и роли</a:t>
              </a:r>
              <a:endParaRPr lang="en-US" sz="2400" dirty="0">
                <a:solidFill>
                  <a:srgbClr val="000000"/>
                </a:solidFill>
              </a:endParaRPr>
            </a:p>
          </p:txBody>
        </p:sp>
        <p:sp>
          <p:nvSpPr>
            <p:cNvPr id="51" name="Text Box 16"/>
            <p:cNvSpPr txBox="1">
              <a:spLocks noChangeArrowheads="1"/>
            </p:cNvSpPr>
            <p:nvPr/>
          </p:nvSpPr>
          <p:spPr bwMode="gray">
            <a:xfrm>
              <a:off x="1296" y="265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>
                  <a:solidFill>
                    <a:srgbClr val="FFFFFF"/>
                  </a:solidFill>
                </a:rPr>
                <a:t>2</a:t>
              </a:r>
            </a:p>
          </p:txBody>
        </p:sp>
      </p:grpSp>
      <p:grpSp>
        <p:nvGrpSpPr>
          <p:cNvPr id="52" name="Group 17"/>
          <p:cNvGrpSpPr>
            <a:grpSpLocks/>
          </p:cNvGrpSpPr>
          <p:nvPr/>
        </p:nvGrpSpPr>
        <p:grpSpPr bwMode="auto">
          <a:xfrm>
            <a:off x="2069802" y="4063064"/>
            <a:ext cx="5105400" cy="555625"/>
            <a:chOff x="1248" y="3230"/>
            <a:chExt cx="3216" cy="350"/>
          </a:xfrm>
        </p:grpSpPr>
        <p:sp>
          <p:nvSpPr>
            <p:cNvPr id="53" name="Line 18"/>
            <p:cNvSpPr>
              <a:spLocks noChangeShapeType="1"/>
            </p:cNvSpPr>
            <p:nvPr/>
          </p:nvSpPr>
          <p:spPr bwMode="gray">
            <a:xfrm>
              <a:off x="1441" y="3579"/>
              <a:ext cx="3023" cy="1"/>
            </a:xfrm>
            <a:prstGeom prst="line">
              <a:avLst/>
            </a:prstGeom>
            <a:noFill/>
            <a:ln w="25400">
              <a:solidFill>
                <a:srgbClr val="969696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Rectangle 19"/>
            <p:cNvSpPr>
              <a:spLocks noChangeArrowheads="1"/>
            </p:cNvSpPr>
            <p:nvPr/>
          </p:nvSpPr>
          <p:spPr bwMode="gray">
            <a:xfrm rot="3419336">
              <a:off x="1261" y="3217"/>
              <a:ext cx="302" cy="328"/>
            </a:xfrm>
            <a:prstGeom prst="rect">
              <a:avLst/>
            </a:prstGeom>
            <a:gradFill rotWithShape="1">
              <a:gsLst>
                <a:gs pos="0">
                  <a:srgbClr val="FF9933"/>
                </a:gs>
                <a:gs pos="100000">
                  <a:srgbClr val="FF9933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 w="9525">
              <a:miter lim="800000"/>
              <a:headEnd/>
              <a:tailEnd/>
            </a:ln>
            <a:effectLst/>
            <a:scene3d>
              <a:camera prst="legacyPerspectiveFront">
                <a:rot lat="0" lon="1500000" rev="0"/>
              </a:camera>
              <a:lightRig rig="legacyFlat4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FF9933"/>
              </a:extrusion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endParaRPr lang="en-US"/>
            </a:p>
          </p:txBody>
        </p:sp>
        <p:sp>
          <p:nvSpPr>
            <p:cNvPr id="55" name="Text Box 20"/>
            <p:cNvSpPr txBox="1">
              <a:spLocks noChangeArrowheads="1"/>
            </p:cNvSpPr>
            <p:nvPr/>
          </p:nvSpPr>
          <p:spPr bwMode="gray">
            <a:xfrm>
              <a:off x="2256" y="3285"/>
              <a:ext cx="2101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ru-RU" sz="2400" dirty="0" smtClean="0">
                  <a:solidFill>
                    <a:srgbClr val="000000"/>
                  </a:solidFill>
                </a:rPr>
                <a:t>Интерфейс приложения</a:t>
              </a:r>
              <a:endParaRPr lang="en-US" sz="2400" dirty="0">
                <a:solidFill>
                  <a:srgbClr val="000000"/>
                </a:solidFill>
              </a:endParaRPr>
            </a:p>
          </p:txBody>
        </p:sp>
        <p:sp>
          <p:nvSpPr>
            <p:cNvPr id="56" name="Text Box 21"/>
            <p:cNvSpPr txBox="1">
              <a:spLocks noChangeArrowheads="1"/>
            </p:cNvSpPr>
            <p:nvPr/>
          </p:nvSpPr>
          <p:spPr bwMode="gray">
            <a:xfrm>
              <a:off x="1296" y="3244"/>
              <a:ext cx="223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FFFFFF"/>
                  </a:solidFill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241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636" y="685800"/>
            <a:ext cx="7903027" cy="81088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ru-RU" dirty="0" smtClean="0"/>
              <a:t>Информация о проекте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1886" y="1918607"/>
            <a:ext cx="8123463" cy="44087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Цель </a:t>
            </a:r>
            <a:r>
              <a:rPr lang="ru-RU" dirty="0" smtClean="0"/>
              <a:t>проекта:</a:t>
            </a:r>
          </a:p>
          <a:p>
            <a:r>
              <a:rPr lang="ru-RU" dirty="0"/>
              <a:t>С</a:t>
            </a:r>
            <a:r>
              <a:rPr lang="ru-RU" dirty="0" smtClean="0"/>
              <a:t>оздать приложение  под </a:t>
            </a:r>
            <a:r>
              <a:rPr lang="en-US" dirty="0" err="1" smtClean="0"/>
              <a:t>os</a:t>
            </a:r>
            <a:r>
              <a:rPr lang="en-US" dirty="0" smtClean="0"/>
              <a:t> Android </a:t>
            </a:r>
            <a:r>
              <a:rPr lang="ru-RU" dirty="0" smtClean="0"/>
              <a:t>– </a:t>
            </a:r>
            <a:r>
              <a:rPr lang="ru-RU" dirty="0"/>
              <a:t>предоставляющее возможность пройти тестирование </a:t>
            </a:r>
            <a:r>
              <a:rPr lang="ru-RU" dirty="0" smtClean="0"/>
              <a:t>на проверку своих </a:t>
            </a:r>
            <a:r>
              <a:rPr lang="ru-RU" dirty="0"/>
              <a:t>знаний </a:t>
            </a:r>
            <a:r>
              <a:rPr lang="ru-RU" dirty="0" smtClean="0"/>
              <a:t>различных </a:t>
            </a:r>
            <a:r>
              <a:rPr lang="ru-RU" dirty="0"/>
              <a:t>исторических эпох (от Древнего мира </a:t>
            </a:r>
            <a:r>
              <a:rPr lang="ru-RU" dirty="0" smtClean="0"/>
              <a:t>до </a:t>
            </a:r>
            <a:r>
              <a:rPr lang="ru-RU" dirty="0"/>
              <a:t>Новейшего времени) 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dirty="0" smtClean="0"/>
              <a:t>Учебные цели:  </a:t>
            </a:r>
          </a:p>
          <a:p>
            <a:r>
              <a:rPr lang="ru-RU" dirty="0" smtClean="0"/>
              <a:t>научиться работать в </a:t>
            </a:r>
            <a:r>
              <a:rPr lang="ru-RU" dirty="0" smtClean="0"/>
              <a:t>команде</a:t>
            </a:r>
            <a:r>
              <a:rPr lang="en-US" dirty="0" smtClean="0"/>
              <a:t>;</a:t>
            </a:r>
            <a:endParaRPr lang="ru-RU" dirty="0" smtClean="0"/>
          </a:p>
          <a:p>
            <a:r>
              <a:rPr lang="ru-RU" dirty="0" smtClean="0"/>
              <a:t>разбивать проект на маленькие </a:t>
            </a:r>
            <a:r>
              <a:rPr lang="ru-RU" dirty="0" smtClean="0"/>
              <a:t>задачи</a:t>
            </a:r>
            <a:r>
              <a:rPr lang="en-US" dirty="0" smtClean="0"/>
              <a:t>;</a:t>
            </a:r>
            <a:endParaRPr lang="ru-RU" dirty="0" smtClean="0"/>
          </a:p>
          <a:p>
            <a:r>
              <a:rPr lang="ru-RU" dirty="0" smtClean="0"/>
              <a:t>освоить новые для себя </a:t>
            </a:r>
            <a:r>
              <a:rPr lang="ru-RU" dirty="0" smtClean="0"/>
              <a:t>технологии</a:t>
            </a:r>
            <a:r>
              <a:rPr lang="en-US" dirty="0" smtClean="0"/>
              <a:t>;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9269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3336" y="702052"/>
            <a:ext cx="7886698" cy="99874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ru-RU" dirty="0" smtClean="0"/>
              <a:t>Участники и роли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96475" y="2266969"/>
            <a:ext cx="7657619" cy="3578661"/>
          </a:xfrm>
        </p:spPr>
        <p:txBody>
          <a:bodyPr/>
          <a:lstStyle/>
          <a:p>
            <a:r>
              <a:rPr lang="ru-RU" dirty="0"/>
              <a:t>Котик Арина – проект менеджер, младший </a:t>
            </a:r>
            <a:r>
              <a:rPr lang="ru-RU" dirty="0" smtClean="0"/>
              <a:t>разработчик</a:t>
            </a:r>
          </a:p>
          <a:p>
            <a:r>
              <a:rPr lang="ru-RU" dirty="0" smtClean="0"/>
              <a:t>Алексеев</a:t>
            </a:r>
            <a:r>
              <a:rPr lang="en-US" dirty="0" smtClean="0"/>
              <a:t> </a:t>
            </a:r>
            <a:r>
              <a:rPr lang="ru-RU" dirty="0"/>
              <a:t>Владислав </a:t>
            </a:r>
            <a:r>
              <a:rPr lang="ru-RU" dirty="0"/>
              <a:t>–  дизайнер, </a:t>
            </a:r>
            <a:r>
              <a:rPr lang="ru-RU" dirty="0" smtClean="0"/>
              <a:t>аналитик</a:t>
            </a:r>
          </a:p>
          <a:p>
            <a:r>
              <a:rPr lang="ru-RU" dirty="0" err="1" smtClean="0"/>
              <a:t>Синицин</a:t>
            </a:r>
            <a:r>
              <a:rPr lang="ru-RU" dirty="0" smtClean="0"/>
              <a:t> </a:t>
            </a:r>
            <a:r>
              <a:rPr lang="ru-RU" dirty="0"/>
              <a:t>Олег – старший разработчик, </a:t>
            </a:r>
            <a:r>
              <a:rPr lang="ru-RU" dirty="0" err="1"/>
              <a:t>тестировщик</a:t>
            </a:r>
            <a:r>
              <a:rPr lang="ru-RU" dirty="0"/>
              <a:t> </a:t>
            </a:r>
          </a:p>
          <a:p>
            <a:r>
              <a:rPr lang="ru-RU" dirty="0" smtClean="0"/>
              <a:t>Горошко </a:t>
            </a:r>
            <a:r>
              <a:rPr lang="ru-RU" dirty="0"/>
              <a:t>Иван – младший разработчик, </a:t>
            </a:r>
            <a:r>
              <a:rPr lang="ru-RU" dirty="0" err="1"/>
              <a:t>тестировщик</a:t>
            </a:r>
            <a:r>
              <a:rPr lang="ru-RU" dirty="0"/>
              <a:t>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242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ru-RU" dirty="0" smtClean="0"/>
              <a:t>Интерфейс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Всего </a:t>
            </a:r>
            <a:r>
              <a:rPr lang="ru-RU" dirty="0" smtClean="0"/>
              <a:t>3 </a:t>
            </a:r>
            <a:r>
              <a:rPr lang="en-US" dirty="0" smtClean="0"/>
              <a:t>activity</a:t>
            </a:r>
            <a:r>
              <a:rPr lang="ru-RU" dirty="0" smtClean="0"/>
              <a:t>:</a:t>
            </a:r>
          </a:p>
          <a:p>
            <a:r>
              <a:rPr lang="en-US" dirty="0" err="1" smtClean="0"/>
              <a:t>Auth</a:t>
            </a:r>
            <a:endParaRPr lang="en-US" dirty="0" smtClean="0"/>
          </a:p>
          <a:p>
            <a:r>
              <a:rPr lang="en-US" dirty="0" smtClean="0"/>
              <a:t>Main</a:t>
            </a:r>
          </a:p>
          <a:p>
            <a:r>
              <a:rPr lang="en-US" dirty="0" smtClean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69602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5364" y="489858"/>
            <a:ext cx="8049985" cy="67209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 err="1" smtClean="0"/>
              <a:t>Auth</a:t>
            </a:r>
            <a:r>
              <a:rPr lang="ru-RU" dirty="0" smtClean="0"/>
              <a:t> </a:t>
            </a:r>
            <a:r>
              <a:rPr lang="en-US" dirty="0" smtClean="0"/>
              <a:t>–</a:t>
            </a:r>
            <a:r>
              <a:rPr lang="ru-RU" dirty="0" smtClean="0"/>
              <a:t> окно идентификации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8657" y="1174442"/>
            <a:ext cx="3777343" cy="5670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72252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Main – </a:t>
            </a:r>
            <a:r>
              <a:rPr lang="ru-RU" dirty="0" smtClean="0"/>
              <a:t>окно главного меню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286" y="1153885"/>
            <a:ext cx="3820886" cy="5617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57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/>
              <a:t>Test</a:t>
            </a:r>
            <a:r>
              <a:rPr lang="ru-RU" dirty="0" smtClean="0"/>
              <a:t> </a:t>
            </a:r>
            <a:r>
              <a:rPr lang="en-US" dirty="0" smtClean="0"/>
              <a:t>- </a:t>
            </a:r>
            <a:r>
              <a:rPr lang="ru-RU" dirty="0" smtClean="0"/>
              <a:t>окно с тестом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1944" y="1143001"/>
            <a:ext cx="3563030" cy="5714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40549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Работа над проектом велась в среде разработки </a:t>
            </a:r>
            <a:r>
              <a:rPr lang="en-US" dirty="0" smtClean="0"/>
              <a:t>Android Studio, </a:t>
            </a:r>
            <a:r>
              <a:rPr lang="ru-RU" dirty="0"/>
              <a:t> </a:t>
            </a:r>
            <a:r>
              <a:rPr lang="ru-RU" dirty="0" smtClean="0"/>
              <a:t>с использованием универсального средства разработки мобильных приложений для </a:t>
            </a:r>
            <a:r>
              <a:rPr lang="en-US" dirty="0" err="1" smtClean="0"/>
              <a:t>os</a:t>
            </a:r>
            <a:r>
              <a:rPr lang="en-US" dirty="0" smtClean="0"/>
              <a:t> Android</a:t>
            </a:r>
            <a:r>
              <a:rPr lang="ru-RU" dirty="0" smtClean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384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685</TotalTime>
  <Words>157</Words>
  <Application>Microsoft Office PowerPoint</Application>
  <PresentationFormat>Экран (4:3)</PresentationFormat>
  <Paragraphs>34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Office Theme</vt:lpstr>
      <vt:lpstr>Презентация PowerPoint</vt:lpstr>
      <vt:lpstr>Содержание</vt:lpstr>
      <vt:lpstr>Информация о проекте </vt:lpstr>
      <vt:lpstr>Участники и роли</vt:lpstr>
      <vt:lpstr>Интерфейс приложения</vt:lpstr>
      <vt:lpstr>Auth – окно идентификации</vt:lpstr>
      <vt:lpstr>Main – окно главного меню</vt:lpstr>
      <vt:lpstr>Test - окно с тестом</vt:lpstr>
      <vt:lpstr>Технологии</vt:lpstr>
      <vt:lpstr>Благодарим за внимание!</vt:lpstr>
    </vt:vector>
  </TitlesOfParts>
  <Company>PJSC "New Engineering Technologies"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Markasian, Pavel (KIEVH)</dc:creator>
  <cp:lastModifiedBy>Oleg</cp:lastModifiedBy>
  <cp:revision>145</cp:revision>
  <dcterms:created xsi:type="dcterms:W3CDTF">2016-11-18T14:12:19Z</dcterms:created>
  <dcterms:modified xsi:type="dcterms:W3CDTF">2017-12-16T00:25:16Z</dcterms:modified>
</cp:coreProperties>
</file>

<file path=docProps/thumbnail.jpeg>
</file>